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0"/>
  </p:notesMasterIdLst>
  <p:sldIdLst>
    <p:sldId id="352" r:id="rId2"/>
    <p:sldId id="350" r:id="rId3"/>
    <p:sldId id="349" r:id="rId4"/>
    <p:sldId id="353" r:id="rId5"/>
    <p:sldId id="354" r:id="rId6"/>
    <p:sldId id="348" r:id="rId7"/>
    <p:sldId id="347" r:id="rId8"/>
    <p:sldId id="346" r:id="rId9"/>
    <p:sldId id="345" r:id="rId10"/>
    <p:sldId id="344" r:id="rId11"/>
    <p:sldId id="343" r:id="rId12"/>
    <p:sldId id="342" r:id="rId13"/>
    <p:sldId id="341" r:id="rId14"/>
    <p:sldId id="340" r:id="rId15"/>
    <p:sldId id="339" r:id="rId16"/>
    <p:sldId id="338" r:id="rId17"/>
    <p:sldId id="337" r:id="rId18"/>
    <p:sldId id="336" r:id="rId19"/>
    <p:sldId id="335" r:id="rId20"/>
    <p:sldId id="334" r:id="rId21"/>
    <p:sldId id="333" r:id="rId22"/>
    <p:sldId id="332" r:id="rId23"/>
    <p:sldId id="331" r:id="rId24"/>
    <p:sldId id="330" r:id="rId25"/>
    <p:sldId id="329" r:id="rId26"/>
    <p:sldId id="328" r:id="rId27"/>
    <p:sldId id="327" r:id="rId28"/>
    <p:sldId id="326" r:id="rId29"/>
    <p:sldId id="325" r:id="rId30"/>
    <p:sldId id="324" r:id="rId31"/>
    <p:sldId id="323" r:id="rId32"/>
    <p:sldId id="322" r:id="rId33"/>
    <p:sldId id="321" r:id="rId34"/>
    <p:sldId id="320" r:id="rId35"/>
    <p:sldId id="319" r:id="rId36"/>
    <p:sldId id="318" r:id="rId37"/>
    <p:sldId id="317" r:id="rId38"/>
    <p:sldId id="316" r:id="rId39"/>
    <p:sldId id="315" r:id="rId40"/>
    <p:sldId id="314" r:id="rId41"/>
    <p:sldId id="313" r:id="rId42"/>
    <p:sldId id="312" r:id="rId43"/>
    <p:sldId id="311" r:id="rId44"/>
    <p:sldId id="310" r:id="rId45"/>
    <p:sldId id="309" r:id="rId46"/>
    <p:sldId id="308" r:id="rId47"/>
    <p:sldId id="307" r:id="rId48"/>
    <p:sldId id="306" r:id="rId49"/>
    <p:sldId id="305" r:id="rId50"/>
    <p:sldId id="304" r:id="rId51"/>
    <p:sldId id="303" r:id="rId52"/>
    <p:sldId id="302" r:id="rId53"/>
    <p:sldId id="301" r:id="rId54"/>
    <p:sldId id="300" r:id="rId55"/>
    <p:sldId id="299" r:id="rId56"/>
    <p:sldId id="298" r:id="rId57"/>
    <p:sldId id="297" r:id="rId58"/>
    <p:sldId id="296" r:id="rId59"/>
    <p:sldId id="295" r:id="rId60"/>
    <p:sldId id="294" r:id="rId61"/>
    <p:sldId id="293" r:id="rId62"/>
    <p:sldId id="292" r:id="rId63"/>
    <p:sldId id="291" r:id="rId64"/>
    <p:sldId id="290" r:id="rId65"/>
    <p:sldId id="289" r:id="rId66"/>
    <p:sldId id="288" r:id="rId67"/>
    <p:sldId id="287" r:id="rId68"/>
    <p:sldId id="286" r:id="rId69"/>
    <p:sldId id="285" r:id="rId70"/>
    <p:sldId id="284" r:id="rId71"/>
    <p:sldId id="283" r:id="rId72"/>
    <p:sldId id="282" r:id="rId73"/>
    <p:sldId id="281" r:id="rId74"/>
    <p:sldId id="280" r:id="rId75"/>
    <p:sldId id="279" r:id="rId76"/>
    <p:sldId id="278" r:id="rId77"/>
    <p:sldId id="277" r:id="rId78"/>
    <p:sldId id="276" r:id="rId79"/>
    <p:sldId id="275" r:id="rId80"/>
    <p:sldId id="274" r:id="rId81"/>
    <p:sldId id="273" r:id="rId82"/>
    <p:sldId id="272" r:id="rId83"/>
    <p:sldId id="271" r:id="rId84"/>
    <p:sldId id="270" r:id="rId85"/>
    <p:sldId id="269" r:id="rId86"/>
    <p:sldId id="268" r:id="rId87"/>
    <p:sldId id="267" r:id="rId88"/>
    <p:sldId id="266" r:id="rId89"/>
    <p:sldId id="265" r:id="rId90"/>
    <p:sldId id="264" r:id="rId91"/>
    <p:sldId id="263" r:id="rId92"/>
    <p:sldId id="262" r:id="rId93"/>
    <p:sldId id="261" r:id="rId94"/>
    <p:sldId id="260" r:id="rId95"/>
    <p:sldId id="259" r:id="rId96"/>
    <p:sldId id="258" r:id="rId97"/>
    <p:sldId id="257" r:id="rId98"/>
    <p:sldId id="256" r:id="rId99"/>
  </p:sldIdLst>
  <p:sldSz cx="12700000" cy="9525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0" autoAdjust="0"/>
    <p:restoredTop sz="94660"/>
  </p:normalViewPr>
  <p:slideViewPr>
    <p:cSldViewPr>
      <p:cViewPr varScale="1">
        <p:scale>
          <a:sx n="55" d="100"/>
          <a:sy n="55" d="100"/>
        </p:scale>
        <p:origin x="-984" y="-72"/>
      </p:cViewPr>
      <p:guideLst>
        <p:guide orient="horz" pos="3000"/>
        <p:guide pos="400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097E5-FD05-4937-81CE-01C8471F9EFC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BF5D2F-D07E-457D-864A-F6CD4E6F7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956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F5D2F-D07E-457D-864A-F6CD4E6F7FA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78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6478588"/>
            <a:ext cx="12709525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 algn="ctr">
              <a:defRPr/>
            </a:pPr>
            <a:endParaRPr lang="en-US"/>
          </a:p>
        </p:txBody>
      </p: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-4763" y="6878638"/>
            <a:ext cx="12704763" cy="2655887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938" y="4832896"/>
              <a:ext cx="7456062" cy="5186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099" y="5135356"/>
              <a:ext cx="9108901" cy="838143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>
                <a:defRPr/>
              </a:pPr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>
                <a:defRPr/>
              </a:pPr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952500" y="2434169"/>
            <a:ext cx="10795000" cy="2541335"/>
          </a:xfrm>
        </p:spPr>
        <p:txBody>
          <a:bodyPr anchor="b"/>
          <a:lstStyle>
            <a:lvl1pPr algn="r">
              <a:defRPr sz="67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952500" y="5016121"/>
            <a:ext cx="10795000" cy="1666256"/>
          </a:xfrm>
        </p:spPr>
        <p:txBody>
          <a:bodyPr lIns="63496" rIns="63496"/>
          <a:lstStyle>
            <a:lvl1pPr marL="0" marR="88894" indent="0" algn="r">
              <a:buNone/>
              <a:defRPr>
                <a:solidFill>
                  <a:schemeClr val="tx2"/>
                </a:solidFill>
              </a:defRPr>
            </a:lvl1pPr>
            <a:lvl2pPr marL="634959" indent="0" algn="ctr">
              <a:buNone/>
            </a:lvl2pPr>
            <a:lvl3pPr marL="1269919" indent="0" algn="ctr">
              <a:buNone/>
            </a:lvl3pPr>
            <a:lvl4pPr marL="1904878" indent="0" algn="ctr">
              <a:buNone/>
            </a:lvl4pPr>
            <a:lvl5pPr marL="2539837" indent="0" algn="ctr">
              <a:buNone/>
            </a:lvl5pPr>
            <a:lvl6pPr marL="3174797" indent="0" algn="ctr">
              <a:buNone/>
            </a:lvl6pPr>
            <a:lvl7pPr marL="3809756" indent="0" algn="ctr">
              <a:buNone/>
            </a:lvl7pPr>
            <a:lvl8pPr marL="4444716" indent="0" algn="ctr">
              <a:buNone/>
            </a:lvl8pPr>
            <a:lvl9pPr marL="5079675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3010583D-F349-485B-ADE4-92B0D8E8CD92}" type="datetimeFigureOut">
              <a:rPr lang="en-US"/>
              <a:pPr>
                <a:defRPr/>
              </a:pPr>
              <a:t>11/24/2019</a:t>
            </a:fld>
            <a:endParaRPr lang="en-US"/>
          </a:p>
        </p:txBody>
      </p:sp>
      <p:sp>
        <p:nvSpPr>
          <p:cNvPr id="12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B13A918E-667C-4007-956D-9CA139FE19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5000" y="2057402"/>
            <a:ext cx="11430000" cy="6091765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A7E01F-5E89-43A4-9793-EFAC88140AE8}" type="datetimeFigureOut">
              <a:rPr lang="en-US"/>
              <a:pPr>
                <a:defRPr/>
              </a:pPr>
              <a:t>11/24/2019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8760C4-2371-40AF-9531-EFB884599E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05574" y="381445"/>
            <a:ext cx="2468708" cy="7767724"/>
          </a:xfrm>
        </p:spPr>
        <p:txBody>
          <a:bodyPr vert="eaVer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5000" y="381446"/>
            <a:ext cx="8784167" cy="7767722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893DE1-3412-4C0C-ACDE-35CF4F63860D}" type="datetimeFigureOut">
              <a:rPr lang="en-US"/>
              <a:pPr>
                <a:defRPr/>
              </a:pPr>
              <a:t>11/24/2019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D91161-21C6-4D97-9789-60AF0A371F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F40482-27DC-45C8-B635-7E25713F93EF}" type="datetimeFigureOut">
              <a:rPr lang="en-US"/>
              <a:pPr>
                <a:defRPr/>
              </a:pPr>
              <a:t>11/24/2019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667243-81C3-415C-89CD-6231F2CD94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5051425" y="4173538"/>
            <a:ext cx="254000" cy="3175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Chevron 4"/>
          <p:cNvSpPr/>
          <p:nvPr/>
        </p:nvSpPr>
        <p:spPr>
          <a:xfrm>
            <a:off x="4792663" y="4173538"/>
            <a:ext cx="254000" cy="3175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300" y="1471822"/>
            <a:ext cx="10795000" cy="2540000"/>
          </a:xfrm>
        </p:spPr>
        <p:txBody>
          <a:bodyPr anchor="b"/>
          <a:lstStyle>
            <a:lvl1pPr algn="r">
              <a:buNone/>
              <a:defRPr sz="67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48213" y="4071822"/>
            <a:ext cx="6350000" cy="2020678"/>
          </a:xfrm>
        </p:spPr>
        <p:txBody>
          <a:bodyPr/>
          <a:lstStyle>
            <a:lvl1pPr marL="0" indent="0" algn="l">
              <a:buNone/>
              <a:defRPr sz="3200">
                <a:solidFill>
                  <a:schemeClr val="tx1"/>
                </a:solidFill>
              </a:defRPr>
            </a:lvl1pPr>
            <a:lvl2pPr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BB315F21-AFF3-4BAC-B3F4-72A897A4F72F}" type="datetimeFigureOut">
              <a:rPr lang="en-US"/>
              <a:pPr>
                <a:defRPr/>
              </a:pPr>
              <a:t>11/24/2019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8A002118-5316-4AB9-BF88-69FCE9606B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5000" y="2057401"/>
            <a:ext cx="5609167" cy="6286060"/>
          </a:xfrm>
        </p:spPr>
        <p:txBody>
          <a:bodyPr/>
          <a:lstStyle>
            <a:lvl1pPr>
              <a:defRPr sz="3900"/>
            </a:lvl1pPr>
            <a:lvl2pPr>
              <a:defRPr sz="33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5833" y="2057401"/>
            <a:ext cx="5609167" cy="6286060"/>
          </a:xfrm>
        </p:spPr>
        <p:txBody>
          <a:bodyPr/>
          <a:lstStyle>
            <a:lvl1pPr>
              <a:defRPr sz="3900"/>
            </a:lvl1pPr>
            <a:lvl2pPr>
              <a:defRPr sz="33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D8A62A59-3E3E-425D-B0D8-E142A4501DC2}" type="datetimeFigureOut">
              <a:rPr lang="en-US"/>
              <a:pPr>
                <a:defRPr/>
              </a:pPr>
              <a:t>11/24/2019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FD8032C9-9436-4D34-957F-E35DD36D09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379236"/>
            <a:ext cx="11430000" cy="15875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5000" y="7514167"/>
            <a:ext cx="5611372" cy="1058333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253984" anchor="ctr"/>
          <a:lstStyle>
            <a:lvl1pPr marL="0" indent="0">
              <a:buNone/>
              <a:defRPr sz="3300" b="0">
                <a:solidFill>
                  <a:schemeClr val="bg1"/>
                </a:solidFill>
              </a:defRPr>
            </a:lvl1pPr>
            <a:lvl2pPr>
              <a:buNone/>
              <a:defRPr sz="2800" b="1"/>
            </a:lvl2pPr>
            <a:lvl3pPr>
              <a:buNone/>
              <a:defRPr sz="2500" b="1"/>
            </a:lvl3pPr>
            <a:lvl4pPr>
              <a:buNone/>
              <a:defRPr sz="2200" b="1"/>
            </a:lvl4pPr>
            <a:lvl5pPr>
              <a:buNone/>
              <a:defRPr sz="22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451426" y="7514167"/>
            <a:ext cx="5613576" cy="1058333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253984" anchor="ctr"/>
          <a:lstStyle>
            <a:lvl1pPr marL="0" indent="0">
              <a:buNone/>
              <a:defRPr sz="3300" b="0">
                <a:solidFill>
                  <a:schemeClr val="bg1"/>
                </a:solidFill>
              </a:defRPr>
            </a:lvl1pPr>
            <a:lvl2pPr>
              <a:buNone/>
              <a:defRPr sz="2800" b="1"/>
            </a:lvl2pPr>
            <a:lvl3pPr>
              <a:buNone/>
              <a:defRPr sz="2500" b="1"/>
            </a:lvl3pPr>
            <a:lvl4pPr>
              <a:buNone/>
              <a:defRPr sz="2200" b="1"/>
            </a:lvl4pPr>
            <a:lvl5pPr>
              <a:buNone/>
              <a:defRPr sz="22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35000" y="2005965"/>
            <a:ext cx="5611372" cy="5474671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1425" y="2005965"/>
            <a:ext cx="5613576" cy="5474671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33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6DC83DFE-50E6-4D33-877D-D5C3963FB26E}" type="datetimeFigureOut">
              <a:rPr lang="en-US"/>
              <a:pPr>
                <a:defRPr/>
              </a:pPr>
              <a:t>11/24/2019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379994EF-D1CA-4FD4-B045-654EB64FB5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64D1A2DC-057E-4A0A-A8F1-76D400887E9A}" type="datetimeFigureOut">
              <a:rPr lang="en-US"/>
              <a:pPr>
                <a:defRPr/>
              </a:pPr>
              <a:t>11/24/2019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90756121-1088-4112-A855-E5409DD295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F1E53A-D28E-4FEA-974E-E1B095012CEC}" type="datetimeFigureOut">
              <a:rPr lang="en-US"/>
              <a:pPr>
                <a:defRPr/>
              </a:pPr>
              <a:t>11/24/2019</a:t>
            </a:fld>
            <a:endParaRPr lang="en-US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04704A-C769-4D7E-9B73-08C16D4A90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0" y="6773333"/>
            <a:ext cx="10391356" cy="6350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3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138333" y="7437642"/>
            <a:ext cx="5520267" cy="1270000"/>
          </a:xfrm>
        </p:spPr>
        <p:txBody>
          <a:bodyPr/>
          <a:lstStyle>
            <a:lvl1pPr marL="0" indent="0" algn="r">
              <a:buNone/>
              <a:defRPr sz="2200"/>
            </a:lvl1pPr>
            <a:lvl2pPr>
              <a:buNone/>
              <a:defRPr sz="1700"/>
            </a:lvl2pPr>
            <a:lvl3pPr>
              <a:buNone/>
              <a:defRPr sz="1400"/>
            </a:lvl3pPr>
            <a:lvl4pPr>
              <a:buNone/>
              <a:defRPr sz="1200"/>
            </a:lvl4pPr>
            <a:lvl5pPr>
              <a:buNone/>
              <a:defRPr sz="12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70000" y="381000"/>
            <a:ext cx="10388600" cy="6350000"/>
          </a:xfrm>
        </p:spPr>
        <p:txBody>
          <a:bodyPr/>
          <a:lstStyle>
            <a:lvl1pPr>
              <a:defRPr sz="4400"/>
            </a:lvl1pPr>
            <a:lvl2pPr>
              <a:defRPr sz="3900"/>
            </a:lvl2pPr>
            <a:lvl3pPr>
              <a:defRPr sz="3300"/>
            </a:lvl3pPr>
            <a:lvl4pPr>
              <a:defRPr sz="2800"/>
            </a:lvl4pPr>
            <a:lvl5pPr>
              <a:defRPr sz="2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65796632-6629-4795-A44A-4B6140321664}" type="datetimeFigureOut">
              <a:rPr lang="en-US"/>
              <a:pPr>
                <a:defRPr/>
              </a:pPr>
              <a:t>11/24/2019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1BCCD8A5-5D7A-4095-B01E-39915EFF59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693738" y="8256588"/>
            <a:ext cx="6861175" cy="127952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26992" tIns="63496" rIns="126992" bIns="63496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674688" y="8248650"/>
            <a:ext cx="5126037" cy="129698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26992" tIns="63496" rIns="126992" bIns="63496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8392" y="8043407"/>
            <a:ext cx="4725436" cy="1501206"/>
          </a:xfrm>
          <a:prstGeom prst="rtTriangle">
            <a:avLst/>
          </a:prstGeom>
          <a:blipFill>
            <a:blip r:embed="rId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 algn="ctr">
              <a:defRPr/>
            </a:pP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-12829" y="8038525"/>
            <a:ext cx="4729874" cy="1506088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12033250" y="6927850"/>
            <a:ext cx="254000" cy="3175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Chevron 9"/>
          <p:cNvSpPr/>
          <p:nvPr/>
        </p:nvSpPr>
        <p:spPr>
          <a:xfrm>
            <a:off x="11774488" y="6927850"/>
            <a:ext cx="254000" cy="3175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85045" y="7560281"/>
            <a:ext cx="9948333" cy="900322"/>
          </a:xfrm>
          <a:noFill/>
        </p:spPr>
        <p:txBody>
          <a:bodyPr tIns="0"/>
          <a:lstStyle>
            <a:lvl1pPr marL="0" marR="25398" indent="0" algn="r">
              <a:buNone/>
              <a:defRPr sz="1900"/>
            </a:lvl1pPr>
            <a:lvl2pPr>
              <a:defRPr sz="17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7500" y="263844"/>
            <a:ext cx="12065000" cy="609600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44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500" y="6757114"/>
            <a:ext cx="11215878" cy="781489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42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796424D6-BABC-43F8-AB0D-225A3B29854A}" type="datetimeFigureOut">
              <a:rPr lang="en-US"/>
              <a:pPr>
                <a:defRPr/>
              </a:pPr>
              <a:t>11/24/2019</a:t>
            </a:fld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28F105AB-10A7-4C1F-9387-A9539C7674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693738" y="8256588"/>
            <a:ext cx="6861175" cy="127952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26992" tIns="63496" rIns="126992" bIns="63496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674688" y="8248650"/>
            <a:ext cx="5126037" cy="129698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26992" tIns="63496" rIns="126992" bIns="63496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8392" y="8043407"/>
            <a:ext cx="4725436" cy="1501206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26992" tIns="63496" rIns="126992" bIns="63496" anchor="ctr"/>
          <a:lstStyle>
            <a:extLst/>
          </a:lstStyle>
          <a:p>
            <a:pPr algn="ctr">
              <a:defRPr/>
            </a:pPr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12829" y="8038525"/>
            <a:ext cx="4729874" cy="1506088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35000" y="381000"/>
            <a:ext cx="11430000" cy="1587500"/>
          </a:xfrm>
          <a:prstGeom prst="rect">
            <a:avLst/>
          </a:prstGeom>
        </p:spPr>
        <p:txBody>
          <a:bodyPr vert="horz" lIns="126992" tIns="63496" rIns="126992" bIns="63496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3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635000" y="2057400"/>
            <a:ext cx="11430000" cy="628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6992" tIns="63496" rIns="126992" bIns="634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9342438" y="8899525"/>
            <a:ext cx="2667000" cy="508000"/>
          </a:xfrm>
          <a:prstGeom prst="rect">
            <a:avLst/>
          </a:prstGeom>
        </p:spPr>
        <p:txBody>
          <a:bodyPr vert="horz" lIns="126992" tIns="63496" rIns="126992" bIns="63496" anchor="b"/>
          <a:lstStyle>
            <a:lvl1pPr algn="l" eaLnBrk="1" latinLnBrk="0" hangingPunct="1">
              <a:defRPr kumimoji="0" sz="14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B3E70B8F-83D4-40D1-ABA2-31ED0E310FC1}" type="datetimeFigureOut">
              <a:rPr lang="en-US"/>
              <a:pPr>
                <a:defRPr/>
              </a:pPr>
              <a:t>11/24/2019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6083300" y="8899525"/>
            <a:ext cx="3265488" cy="508000"/>
          </a:xfrm>
          <a:prstGeom prst="rect">
            <a:avLst/>
          </a:prstGeom>
        </p:spPr>
        <p:txBody>
          <a:bodyPr vert="horz" lIns="126992" tIns="63496" rIns="126992" bIns="63496" anchor="b"/>
          <a:lstStyle>
            <a:lvl1pPr algn="r" eaLnBrk="1" latinLnBrk="0" hangingPunct="1">
              <a:defRPr kumimoji="0" sz="14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2009438" y="8899525"/>
            <a:ext cx="508000" cy="508000"/>
          </a:xfrm>
          <a:prstGeom prst="rect">
            <a:avLst/>
          </a:prstGeom>
        </p:spPr>
        <p:txBody>
          <a:bodyPr vert="horz" lIns="126992" tIns="63496" rIns="126992" bIns="63496" anchor="b"/>
          <a:lstStyle>
            <a:lvl1pPr algn="r" eaLnBrk="1" latinLnBrk="0" hangingPunct="1">
              <a:defRPr kumimoji="0" sz="1400" b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BB35EE88-4B47-4D0F-AF0F-97BCE20248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697" r:id="rId2"/>
    <p:sldLayoutId id="2147483702" r:id="rId3"/>
    <p:sldLayoutId id="2147483703" r:id="rId4"/>
    <p:sldLayoutId id="2147483704" r:id="rId5"/>
    <p:sldLayoutId id="2147483705" r:id="rId6"/>
    <p:sldLayoutId id="2147483698" r:id="rId7"/>
    <p:sldLayoutId id="2147483706" r:id="rId8"/>
    <p:sldLayoutId id="2147483707" r:id="rId9"/>
    <p:sldLayoutId id="2147483699" r:id="rId10"/>
    <p:sldLayoutId id="214748370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57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700" b="1">
          <a:solidFill>
            <a:schemeClr val="tx2"/>
          </a:solidFill>
          <a:latin typeface="Lucida Sans Unicode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700" b="1">
          <a:solidFill>
            <a:schemeClr val="tx2"/>
          </a:solidFill>
          <a:latin typeface="Lucida Sans Unicode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700" b="1">
          <a:solidFill>
            <a:schemeClr val="tx2"/>
          </a:solidFill>
          <a:latin typeface="Lucida Sans Unicode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700" b="1">
          <a:solidFill>
            <a:schemeClr val="tx2"/>
          </a:solidFill>
          <a:latin typeface="Lucida Sans Unicode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700" b="1">
          <a:solidFill>
            <a:schemeClr val="tx2"/>
          </a:solidFill>
          <a:latin typeface="Lucida Sans Unicode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700" b="1">
          <a:solidFill>
            <a:schemeClr val="tx2"/>
          </a:solidFill>
          <a:latin typeface="Lucida Sans Unicode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700" b="1">
          <a:solidFill>
            <a:schemeClr val="tx2"/>
          </a:solidFill>
          <a:latin typeface="Lucida Sans Unicode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7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506413" indent="-354013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68000"/>
        <a:buFont typeface="Wingdings 3" pitchFamily="18" charset="2"/>
        <a:buChar char="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62013" indent="-315913" algn="l" rtl="0" eaLnBrk="0" fontAlgn="base" hangingPunct="0">
        <a:spcBef>
          <a:spcPts val="450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92213" indent="-315913" algn="l" rtl="0" eaLnBrk="0" fontAlgn="base" hangingPunct="0">
        <a:spcBef>
          <a:spcPts val="488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585913" indent="-315913" algn="l" rtl="0" eaLnBrk="0" fontAlgn="base" hangingPunct="0">
        <a:spcBef>
          <a:spcPts val="488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1903413" indent="-315913" algn="l" rtl="0" eaLnBrk="0" fontAlgn="base" hangingPunct="0">
        <a:spcBef>
          <a:spcPts val="488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2500" kern="1200">
          <a:solidFill>
            <a:schemeClr val="tx1"/>
          </a:solidFill>
          <a:latin typeface="+mn-lt"/>
          <a:ea typeface="+mn-ea"/>
          <a:cs typeface="+mn-cs"/>
        </a:defRPr>
      </a:lvl5pPr>
      <a:lvl6pPr marL="2222358" indent="-317480" algn="l" rtl="0" eaLnBrk="1" latinLnBrk="0" hangingPunct="1">
        <a:spcBef>
          <a:spcPts val="486"/>
        </a:spcBef>
        <a:buClr>
          <a:schemeClr val="accent3"/>
        </a:buClr>
        <a:buFont typeface="Wingdings 2"/>
        <a:buChar char=""/>
        <a:defRPr kumimoji="0"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2539837" indent="-317480" algn="l" rtl="0" eaLnBrk="1" latinLnBrk="0" hangingPunct="1">
        <a:spcBef>
          <a:spcPts val="486"/>
        </a:spcBef>
        <a:buClr>
          <a:schemeClr val="accent3"/>
        </a:buClr>
        <a:buFont typeface="Wingdings 2"/>
        <a:buChar char="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17" indent="-317480" algn="l" rtl="0" eaLnBrk="1" latinLnBrk="0" hangingPunct="1">
        <a:spcBef>
          <a:spcPts val="486"/>
        </a:spcBef>
        <a:buClr>
          <a:schemeClr val="accent3"/>
        </a:buClr>
        <a:buFont typeface="Wingdings 2"/>
        <a:buChar char="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3174797" indent="-317480" algn="l" rtl="0" eaLnBrk="1" latinLnBrk="0" hangingPunct="1">
        <a:spcBef>
          <a:spcPts val="486"/>
        </a:spcBef>
        <a:buClr>
          <a:schemeClr val="accent3"/>
        </a:buClr>
        <a:buFont typeface="Wingdings 2"/>
        <a:buChar char=""/>
        <a:defRPr kumimoji="0" sz="22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3495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26991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048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53983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17479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80975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44471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0796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4000" y="2906965"/>
            <a:ext cx="12446000" cy="254133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Android:</a:t>
            </a:r>
            <a:br>
              <a:rPr lang="en-US" sz="66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6600" dirty="0" smtClean="0">
                <a:latin typeface="Times New Roman" pitchFamily="18" charset="0"/>
                <a:cs typeface="Times New Roman" pitchFamily="18" charset="0"/>
              </a:rPr>
              <a:t>List-Based Selection Widgets </a:t>
            </a:r>
            <a:br>
              <a:rPr lang="en-US" sz="6600" dirty="0" smtClean="0">
                <a:latin typeface="Times New Roman" pitchFamily="18" charset="0"/>
                <a:cs typeface="Times New Roman" pitchFamily="18" charset="0"/>
              </a:rPr>
            </a:br>
            <a:endParaRPr lang="en-US" sz="6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561C1EE-95A2-4C0A-8747-FA43E80F79DA}" type="slidenum">
              <a:rPr lang="en-US" smtClean="0">
                <a:latin typeface="Times New Roman" pitchFamily="18" charset="0"/>
                <a:cs typeface="Times New Roman" pitchFamily="18" charset="0"/>
              </a:rPr>
              <a:pPr/>
              <a:t>1</a:t>
            </a:fld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C:\Users\NMK\Desktop\FB_IMG_144412674579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2600" y="342900"/>
            <a:ext cx="1981200" cy="1905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 descr="-00000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" descr="-00000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1" descr="-00001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 descr="-00001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" descr="-00001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 descr="-00001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" descr="-00001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" descr="-00001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" descr="-00001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" descr="-00001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" descr="-00000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" descr="-00001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 descr="-00001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" descr="-00002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" descr="-00002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 descr="-00002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 descr="-00002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" descr="-00002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" descr="-00002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1" descr="-00002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" descr="-00002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" descr="-00000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1" descr="-00002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 descr="-00002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1" descr="-00003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1" descr="-00003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1" descr="-00003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1" descr="-00003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1" descr="-00003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1" descr="-00003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1" descr="-00003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1" descr="-00003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54000" y="419101"/>
            <a:ext cx="12446000" cy="990600"/>
          </a:xfrm>
          <a:prstGeom prst="rect">
            <a:avLst/>
          </a:prstGeom>
        </p:spPr>
        <p:txBody>
          <a:bodyPr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b="1" dirty="0" err="1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ListView</a:t>
            </a:r>
            <a:endParaRPr kumimoji="0" lang="en-US" sz="66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35000" y="1714500"/>
            <a:ext cx="11430000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4000" dirty="0" smtClean="0"/>
              <a:t>The </a:t>
            </a:r>
            <a:r>
              <a:rPr lang="en-US" sz="4000" dirty="0" err="1" smtClean="0"/>
              <a:t>ListView</a:t>
            </a:r>
            <a:r>
              <a:rPr lang="en-US" sz="4000" dirty="0" smtClean="0"/>
              <a:t> widget is a container control that presents a list of items, each of which are actionable. </a:t>
            </a:r>
          </a:p>
          <a:p>
            <a:pPr algn="just">
              <a:buFont typeface="Arial" pitchFamily="34" charset="0"/>
              <a:buChar char="•"/>
            </a:pPr>
            <a:r>
              <a:rPr lang="en-US" sz="4000" dirty="0" smtClean="0"/>
              <a:t>These list items are organized in a layout that sits inside a scrollable view. </a:t>
            </a:r>
          </a:p>
          <a:p>
            <a:pPr algn="just">
              <a:buFont typeface="Arial" pitchFamily="34" charset="0"/>
              <a:buChar char="•"/>
            </a:pPr>
            <a:r>
              <a:rPr lang="en-US" sz="4000" dirty="0" smtClean="0"/>
              <a:t>The content for the individual list items is supplied programmatically from an adapter, which pulls content from a data source. </a:t>
            </a:r>
          </a:p>
          <a:p>
            <a:pPr algn="just">
              <a:buFont typeface="Arial" pitchFamily="34" charset="0"/>
              <a:buChar char="•"/>
            </a:pPr>
            <a:r>
              <a:rPr lang="en-US" sz="4000" dirty="0" smtClean="0"/>
              <a:t>The adapter maps the data to individual views in the layout.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1" descr="-00003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" descr="-00003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1" descr="-00004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1" descr="-00004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" descr="-00004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1" descr="-00004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1" descr="-00004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1" descr="-00004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1" descr="-00004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1" descr="-00004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0" y="-2286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0200" y="1638300"/>
            <a:ext cx="123698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3600" b="1" dirty="0" err="1" smtClean="0"/>
              <a:t>ListActivity</a:t>
            </a:r>
            <a:r>
              <a:rPr lang="en-US" sz="3600" dirty="0" smtClean="0"/>
              <a:t> is a special base class designed to provide the common functionality for dealing with a </a:t>
            </a:r>
            <a:r>
              <a:rPr lang="en-US" sz="3600" dirty="0" err="1" smtClean="0"/>
              <a:t>ListView</a:t>
            </a:r>
            <a:r>
              <a:rPr lang="en-US" sz="3600" dirty="0" smtClean="0"/>
              <a:t>. </a:t>
            </a:r>
          </a:p>
          <a:p>
            <a:pPr algn="just">
              <a:buFont typeface="Arial" pitchFamily="34" charset="0"/>
              <a:buChar char="•"/>
            </a:pPr>
            <a:r>
              <a:rPr lang="en-US" sz="3600" dirty="0" smtClean="0"/>
              <a:t>use the supplied </a:t>
            </a:r>
            <a:r>
              <a:rPr lang="en-US" sz="3600" b="1" dirty="0" err="1" smtClean="0"/>
              <a:t>setListAdapter</a:t>
            </a:r>
            <a:r>
              <a:rPr lang="en-US" sz="3600" dirty="0" smtClean="0"/>
              <a:t> method, which associates an adapter with the list view. </a:t>
            </a:r>
          </a:p>
          <a:p>
            <a:pPr algn="just">
              <a:buFont typeface="Arial" pitchFamily="34" charset="0"/>
              <a:buChar char="•"/>
            </a:pPr>
            <a:r>
              <a:rPr lang="en-US" sz="3600" dirty="0" smtClean="0"/>
              <a:t>create an </a:t>
            </a:r>
            <a:r>
              <a:rPr lang="en-US" sz="3600" b="1" dirty="0" err="1" smtClean="0"/>
              <a:t>ArrayAdapter</a:t>
            </a:r>
            <a:r>
              <a:rPr lang="en-US" sz="3600" dirty="0" smtClean="0"/>
              <a:t> and give it a context (the currently executing activity), a list item layout, and an array of items to fill the </a:t>
            </a:r>
            <a:r>
              <a:rPr lang="en-US" sz="3600" dirty="0" err="1" smtClean="0"/>
              <a:t>ListView</a:t>
            </a:r>
            <a:r>
              <a:rPr lang="en-US" sz="3600" dirty="0" smtClean="0"/>
              <a:t>.</a:t>
            </a:r>
          </a:p>
          <a:p>
            <a:pPr algn="just">
              <a:buFont typeface="Arial" pitchFamily="34" charset="0"/>
              <a:buChar char="•"/>
            </a:pPr>
            <a:r>
              <a:rPr lang="en-US" sz="3600" dirty="0" smtClean="0"/>
              <a:t>This special activity looks for a </a:t>
            </a:r>
            <a:r>
              <a:rPr lang="en-US" sz="3600" dirty="0" err="1" smtClean="0"/>
              <a:t>ListView</a:t>
            </a:r>
            <a:r>
              <a:rPr lang="en-US" sz="3600" dirty="0" smtClean="0"/>
              <a:t> with an id of </a:t>
            </a:r>
            <a:r>
              <a:rPr lang="en-US" sz="3600" b="1" dirty="0" smtClean="0"/>
              <a:t>@</a:t>
            </a:r>
            <a:r>
              <a:rPr lang="en-US" sz="3600" b="1" dirty="0" err="1" smtClean="0"/>
              <a:t>android:id</a:t>
            </a:r>
            <a:r>
              <a:rPr lang="en-US" sz="3600" b="1" dirty="0" smtClean="0"/>
              <a:t>/list</a:t>
            </a:r>
            <a:r>
              <a:rPr lang="en-US" sz="3600" dirty="0" smtClean="0"/>
              <a:t>. </a:t>
            </a:r>
          </a:p>
          <a:p>
            <a:pPr algn="just">
              <a:buFont typeface="Arial" pitchFamily="34" charset="0"/>
              <a:buChar char="•"/>
            </a:pPr>
            <a:r>
              <a:rPr lang="en-US" sz="3600" dirty="0" smtClean="0"/>
              <a:t>These are special Android ids defined by the system, and this particular id lets the </a:t>
            </a:r>
            <a:r>
              <a:rPr lang="en-US" sz="3600" dirty="0" err="1" smtClean="0"/>
              <a:t>ListActivity</a:t>
            </a:r>
            <a:r>
              <a:rPr lang="en-US" sz="3600" dirty="0" smtClean="0"/>
              <a:t> find its </a:t>
            </a:r>
            <a:r>
              <a:rPr lang="en-US" sz="3600" dirty="0" err="1" smtClean="0"/>
              <a:t>ListView</a:t>
            </a:r>
            <a:r>
              <a:rPr lang="en-US" sz="3600" dirty="0" smtClean="0"/>
              <a:t> and automatically connect it to the given </a:t>
            </a:r>
            <a:r>
              <a:rPr lang="en-US" sz="3600" dirty="0" err="1" smtClean="0"/>
              <a:t>ListAdapter</a:t>
            </a:r>
            <a:r>
              <a:rPr lang="en-US" sz="3600" dirty="0" smtClean="0"/>
              <a:t>.</a:t>
            </a:r>
            <a:endParaRPr lang="en-US" sz="3600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81000" y="571500"/>
            <a:ext cx="10464800" cy="990600"/>
          </a:xfrm>
          <a:prstGeom prst="rect">
            <a:avLst/>
          </a:prstGeom>
        </p:spPr>
        <p:txBody>
          <a:bodyPr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b="1" dirty="0" err="1" smtClean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ListActivity</a:t>
            </a:r>
            <a:endParaRPr kumimoji="0" lang="en-US" sz="66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1" descr="-00004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430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1" descr="-00004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050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1" descr="-000050.png"/>
          <p:cNvPicPr>
            <a:picLocks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6670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1" descr="-00005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1" descr="-00005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1" descr="-00005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1" descr="-00005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1" descr="-00005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1" descr="-00005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1" descr="-00005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" descr="-00000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1" descr="-00005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1" descr="-00005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1" descr="-00006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400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1" descr="-00006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1" descr="-00006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1" descr="-00006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1" descr="-00006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1" descr="-00006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1" descr="-00006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1" descr="-00006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10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" descr="-00000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1" descr="-00006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1" descr="-00006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1" descr="-00007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1" descr="-00007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1" descr="-00007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1" descr="-00007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1" descr="-00007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1" descr="-00007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1" descr="-00007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1" descr="-00007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" descr="-00000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1" descr="-00007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1" descr="-00007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1" descr="-00008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1" descr="-00008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1" descr="-00008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1" descr="-00008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1" descr="-00008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1" descr="-00008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1" descr="-00008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1" descr="-00008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 descr="-000007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1" descr="-000088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1" descr="-00008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1" descr="-000090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1" descr="-000091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1" descr="-000092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1" descr="-000093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1" descr="-000094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1" descr="-000095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1" descr="-000096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700000" cy="952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1627</TotalTime>
  <Words>180</Words>
  <Application>Microsoft Office PowerPoint</Application>
  <PresentationFormat>Custom</PresentationFormat>
  <Paragraphs>14</Paragraphs>
  <Slides>98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99" baseType="lpstr">
      <vt:lpstr>Concourse</vt:lpstr>
      <vt:lpstr>Android: List-Based Selection Widgets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Meiktila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Soe</dc:creator>
  <cp:lastModifiedBy>Windows User</cp:lastModifiedBy>
  <cp:revision>46</cp:revision>
  <dcterms:created xsi:type="dcterms:W3CDTF">2013-05-19T14:24:03Z</dcterms:created>
  <dcterms:modified xsi:type="dcterms:W3CDTF">2019-11-24T13:18:22Z</dcterms:modified>
</cp:coreProperties>
</file>